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81" r:id="rId6"/>
    <p:sldId id="278" r:id="rId7"/>
    <p:sldId id="27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20-5-2016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795016"/>
            <a:ext cx="6903720" cy="40629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1524000" y="1255899"/>
            <a:ext cx="9144000" cy="2043850"/>
          </a:xfrm>
        </p:spPr>
        <p:txBody>
          <a:bodyPr>
            <a:normAutofit/>
          </a:bodyPr>
          <a:lstStyle/>
          <a:p>
            <a:r>
              <a:rPr lang="nl-NL" sz="8800" dirty="0"/>
              <a:t>Het Werkplan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7652119" y="3519647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005070"/>
            <a:ext cx="11100391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doelen, voorkennis activeren</a:t>
            </a:r>
          </a:p>
          <a:p>
            <a:r>
              <a:rPr lang="nl-NL" sz="3200" b="1" dirty="0"/>
              <a:t>Aan de slag: </a:t>
            </a:r>
            <a:r>
              <a:rPr lang="nl-NL" sz="3200" dirty="0"/>
              <a:t>Het werkplan – werkvolgorde en planning 			    						              maken</a:t>
            </a:r>
          </a:p>
          <a:p>
            <a:r>
              <a:rPr lang="nl-NL" sz="3200" b="1" dirty="0"/>
              <a:t>Evaluatie:</a:t>
            </a:r>
            <a:r>
              <a:rPr lang="nl-NL" sz="3200" dirty="0"/>
              <a:t> groepsdiscussie</a:t>
            </a:r>
          </a:p>
          <a:p>
            <a:r>
              <a:rPr lang="nl-NL" sz="3200" b="1" dirty="0"/>
              <a:t>Transfer:</a:t>
            </a:r>
            <a:r>
              <a:rPr lang="nl-NL" sz="3200" dirty="0"/>
              <a:t> koppeling met lesstof werkomschrijving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20-mei-2016 </a:t>
            </a:r>
          </a:p>
          <a:p>
            <a:r>
              <a:rPr lang="nl-NL" sz="1600" dirty="0"/>
              <a:t>11.50u- 12.50u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1314" y="1507424"/>
            <a:ext cx="7469372" cy="821106"/>
          </a:xfrm>
        </p:spPr>
        <p:txBody>
          <a:bodyPr>
            <a:normAutofit fontScale="92500" lnSpcReduction="20000"/>
          </a:bodyPr>
          <a:lstStyle/>
          <a:p>
            <a:r>
              <a:rPr lang="nl-NL" sz="6600" b="1" dirty="0"/>
              <a:t>Doel(en) van deze les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Aan het einde van deze les weet je wat werkvolgorde en planning zijn.</a:t>
            </a:r>
          </a:p>
          <a:p>
            <a:endParaRPr lang="nl-NL" sz="2000" dirty="0"/>
          </a:p>
          <a:p>
            <a:r>
              <a:rPr lang="nl-NL" sz="2000" dirty="0"/>
              <a:t>Voorkennis activeren: </a:t>
            </a:r>
          </a:p>
          <a:p>
            <a:r>
              <a:rPr lang="nl-NL" sz="2000" dirty="0"/>
              <a:t>We gaan verder waar we gebleven zijn met de gegevens uit de eerste les.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Vorm groepen van 2 personen en zorg ervoor dat tafels en stoelen zo     staan dat je naast elkaar zit. (1 minuut)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Maak aan de hand van de gegevens uit de eerste les een werkvolgorde en een planning. Gebruik als voorbeeld het schema op blz.76, hoofdstuk 6.4 “De Planning” (maximaal 30 minuten) 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Zorg ervoor dat je de uitgevoerde opdracht duidelijk op papier zet.</a:t>
            </a:r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416931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875986"/>
            <a:ext cx="11717079" cy="5865056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pPr algn="l"/>
            <a:r>
              <a:rPr lang="nl-NL" sz="3200" b="1" dirty="0"/>
              <a:t>	De opdracht is: </a:t>
            </a:r>
          </a:p>
          <a:p>
            <a:pPr algn="l"/>
            <a:r>
              <a:rPr lang="nl-NL" sz="2800" dirty="0"/>
              <a:t>	Maak aan de hand van de gegevens die op het bord staan een 	werkvolgorde en planning.</a:t>
            </a:r>
          </a:p>
          <a:p>
            <a:pPr algn="l"/>
            <a:r>
              <a:rPr lang="nl-NL" sz="2800" dirty="0"/>
              <a:t>	Gebruik als voorbeeld hoofdstuk 6.4 </a:t>
            </a:r>
            <a:r>
              <a:rPr lang="nl-NL" sz="2800" dirty="0" err="1"/>
              <a:t>blz</a:t>
            </a:r>
            <a:r>
              <a:rPr lang="nl-NL" sz="2800" dirty="0"/>
              <a:t> 76</a:t>
            </a:r>
          </a:p>
          <a:p>
            <a:pPr algn="l"/>
            <a:r>
              <a:rPr lang="nl-NL" sz="2800" dirty="0"/>
              <a:t>	Prijzen hoeven niet uitgewerkt te worden, wel moet duidelijk zijn: </a:t>
            </a:r>
            <a:r>
              <a:rPr lang="nl-NL" sz="2800" b="1" dirty="0"/>
              <a:t>welke</a:t>
            </a:r>
            <a:r>
              <a:rPr lang="nl-NL" sz="2800" dirty="0"/>
              <a:t> 	werkzaamheden </a:t>
            </a:r>
            <a:r>
              <a:rPr lang="nl-NL" sz="2800" b="1" dirty="0"/>
              <a:t>wanneer </a:t>
            </a:r>
            <a:r>
              <a:rPr lang="nl-NL" sz="2800" dirty="0"/>
              <a:t>uitgevoerd worden en hoeveel tijd daarmee 	gemoeid is. </a:t>
            </a:r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Evaluatie →</a:t>
            </a:r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77330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9730" y="1244009"/>
            <a:ext cx="11423132" cy="5305647"/>
          </a:xfrm>
        </p:spPr>
        <p:txBody>
          <a:bodyPr>
            <a:normAutofit/>
          </a:bodyPr>
          <a:lstStyle/>
          <a:p>
            <a:r>
              <a:rPr lang="nl-NL" sz="4800" dirty="0"/>
              <a:t>Evaluatie </a:t>
            </a:r>
            <a:r>
              <a:rPr lang="nl-NL" sz="3200" dirty="0"/>
              <a:t>groepsdiscussie</a:t>
            </a:r>
            <a:r>
              <a:rPr lang="nl-NL" dirty="0"/>
              <a:t> </a:t>
            </a:r>
            <a:r>
              <a:rPr lang="nl-NL" sz="2000" dirty="0"/>
              <a:t>(max. 15 minuten)</a:t>
            </a:r>
          </a:p>
          <a:p>
            <a:pPr algn="l"/>
            <a:r>
              <a:rPr lang="nl-NL" dirty="0"/>
              <a:t>In  de groep bespreken we de werkvolgorde en planning.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Hoe is de volgorde en planning tot stand gekomen.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We luisteren naar diegene die aan het woord is en reageren daarop.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Dit doen we gestructureerd en inhoudelijk! 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Naar elkaar luisteren en kritisch reageren.</a:t>
            </a:r>
          </a:p>
          <a:p>
            <a:pPr algn="l"/>
            <a:endParaRPr lang="nl-NL" dirty="0"/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23883"/>
            <a:ext cx="4760062" cy="31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6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pPr algn="l"/>
            <a:endParaRPr lang="nl-NL" sz="2800" dirty="0"/>
          </a:p>
          <a:p>
            <a:pPr algn="l"/>
            <a:r>
              <a:rPr lang="nl-NL" sz="2800" dirty="0"/>
              <a:t>De gegevens uit deze les gaan we volgende week verwerken in een werkomschrijving. </a:t>
            </a:r>
          </a:p>
          <a:p>
            <a:pPr algn="l"/>
            <a:r>
              <a:rPr lang="nl-NL" sz="2800" dirty="0"/>
              <a:t>Ga op je bedrijf eens na of en hoe zij een werkomschrijving maken? </a:t>
            </a:r>
          </a:p>
          <a:p>
            <a:pPr algn="l"/>
            <a:r>
              <a:rPr lang="nl-NL" sz="2800" dirty="0"/>
              <a:t>Geef aan dat je hier vrijdag 27 mei mee gaat werken en of je het voorbeeld mag gebruiken.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256</Words>
  <Application>Microsoft Office PowerPoint</Application>
  <PresentationFormat>Breedbeeld</PresentationFormat>
  <Paragraphs>45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37</cp:revision>
  <dcterms:created xsi:type="dcterms:W3CDTF">2016-05-07T15:08:17Z</dcterms:created>
  <dcterms:modified xsi:type="dcterms:W3CDTF">2016-05-20T07:09:42Z</dcterms:modified>
</cp:coreProperties>
</file>